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BD675-935A-44EA-965E-CC53C3832DFC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B6212-6288-46F6-AB2D-BBC6B17EB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8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CADF-24BA-1D52-F3BB-0723A5C69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48A8A-FAD3-AE93-793A-380D361EC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19C87-F438-F3C9-DF04-A7D5FD304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9306B-2992-0675-8E05-D3FDE4532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23990-7F56-0EA1-BAFF-7043CC48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7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60DD-FD1B-65FF-8906-3C357955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BB600-7525-B416-21EC-7ECC681AF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E1F21-60EF-3E37-F9AE-B105F3A51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1E580-46F5-EE18-7D92-8CA20064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34A5A-0513-033A-63D5-6244EAE0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94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0C668-ABCD-9CBD-E0B4-DB6E67252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C17C-ABE6-75B2-C2EF-E1309EB76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DA1E3-E4FA-625E-4964-42F4BA37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016A2-607A-52C9-457B-14BBE9EC9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CDA38-3959-2BAB-A98C-ED016AC6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0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6FD5-DFC9-9E5E-C10D-461BCFB69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889BE-ACB7-B06F-25CE-B0760D306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923FC-A03F-FD0B-1EA4-AF39502E3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3C08B-9B54-397F-0B1C-5D654D2F4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98A67-E109-1885-0CA7-0BE261E56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C45F6C-2DA8-3576-9A9D-6086A2ED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78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26BCC-471E-7F4D-7E27-0B3C07939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F3179-13A1-05BB-E79F-E99FE17D4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FF4A4B-555E-1607-08E5-C43EC3FD4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C3B5EA-8A0A-871B-EE57-AD1B23760F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2EBCCD-D489-499A-7899-9F7DB18DE4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2AFDF6-A3B0-E9CA-9CF8-FFDC6C26F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DBF0B9-5C46-006D-B8B8-4E52261D9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F5B594-B21B-A2B9-90BF-AAD015B2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01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8147-CA3E-1326-9CED-D5129580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B7B78B-0BC7-7A06-6882-1E9166B4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D6CF2-0423-C1A1-AC13-6A00A75A2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C5DADA-C8D5-DD99-31BC-D94776B99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9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CD619E-DF73-FE67-CAA4-8B466F34B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23BEA5-4A20-1FAF-3804-94C424CE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5ED57-F135-79FE-A944-CF75F067B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6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BE7E7-13F9-9B4B-E042-E6C266B6C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8B87-4718-E23A-2EE9-BB8DD0682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9852C-D521-A5A9-E71D-8200D9C66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D0AC8-C573-7701-4E9A-976CC831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105E6-929A-A64A-B4E1-C4055EF72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87B0E-5597-76F0-782A-D3B58922C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92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1F9E8-0AFD-1BEF-D603-E74D1E927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E3F9DD-B935-5FF7-B240-22CEC1118E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1C884-6030-15CB-B057-C3D48811E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0764D7-11C3-F856-3539-BB659CF48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16D82-D375-2970-FEB9-7DCC10D1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8ECE1-A11D-617D-B45B-97F40702D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9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562B-C99A-7A41-79FE-2463F69FD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93F2F8-CB65-A48B-E337-5C2831E4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799ED-CE57-2B4C-845F-F70A49CA0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7418B-17FE-A739-D953-8A2907DF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AAA20-C86B-E1D8-B3FC-2D2529CE5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81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92AB64-A4E9-81DF-480D-AE21DCB62F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B455CB-EDC8-553D-233F-43919F3A2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2385D-F779-5C9B-3F2A-33DA95FFD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95E54-D099-9F5C-6A20-C6321786A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497F6-E0BB-16D9-550C-FB1F94ED3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5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186F0C-CFA7-0E5D-E0D7-746061A09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68A49-D17C-FD5F-2427-AEA7BD631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6EED6-4EC7-0615-C08F-1944D213EB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A3F977-A12E-4C0C-A5C9-8266F8333418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B2F38-E944-FA3C-034A-E1FC9999F1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16E61-EAEE-973C-3C75-CEAD05743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42F1AA-50F1-4AD7-B4E1-CD5495B3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76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BC56F-5E7F-F9E2-0C4C-80441C9923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90ADA-543A-4582-A417-750A0627C6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7297C9-CF36-973B-72D6-F7B9B889101A}"/>
              </a:ext>
            </a:extLst>
          </p:cNvPr>
          <p:cNvSpPr txBox="1"/>
          <p:nvPr/>
        </p:nvSpPr>
        <p:spPr>
          <a:xfrm>
            <a:off x="530225" y="476032"/>
            <a:ext cx="1101930" cy="64633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Poster No #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7C80D8-0215-AD94-ED6A-01C7730BCE03}"/>
              </a:ext>
            </a:extLst>
          </p:cNvPr>
          <p:cNvSpPr txBox="1"/>
          <p:nvPr/>
        </p:nvSpPr>
        <p:spPr>
          <a:xfrm>
            <a:off x="2108200" y="476032"/>
            <a:ext cx="4356100" cy="661720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tr-TR" sz="1600" dirty="0"/>
              <a:t>TITLE OF YOUR POSTER</a:t>
            </a:r>
            <a:br>
              <a:rPr lang="tr-TR" sz="1600" dirty="0"/>
            </a:br>
            <a:r>
              <a:rPr lang="tr-TR" sz="1050" dirty="0"/>
              <a:t>Author1,Author2,Author3</a:t>
            </a:r>
            <a:br>
              <a:rPr lang="tr-TR" sz="1050" dirty="0"/>
            </a:br>
            <a:r>
              <a:rPr lang="tr-TR" sz="1050" dirty="0"/>
              <a:t>Affiliation 1, Affiliation 2</a:t>
            </a:r>
            <a:endParaRPr lang="en-US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D0076C-6703-7EA6-15B5-2D5CFD11570D}"/>
              </a:ext>
            </a:extLst>
          </p:cNvPr>
          <p:cNvSpPr txBox="1"/>
          <p:nvPr/>
        </p:nvSpPr>
        <p:spPr>
          <a:xfrm>
            <a:off x="7315200" y="491421"/>
            <a:ext cx="1784350" cy="64633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LOGO OF YOUR INSTITUTION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FAC0BE-A940-1FBB-12DD-36A16E257304}"/>
              </a:ext>
            </a:extLst>
          </p:cNvPr>
          <p:cNvSpPr txBox="1"/>
          <p:nvPr/>
        </p:nvSpPr>
        <p:spPr>
          <a:xfrm>
            <a:off x="9549580" y="491421"/>
            <a:ext cx="2236839" cy="64633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</a:rPr>
              <a:t>LOGO OF YOUR SUB-CONFERENCE(ACRM,ICORR,IFESS,INRS,ISVR,RESNA,MINT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4E273C-BF41-7BE8-B22C-99863AB6862A}"/>
              </a:ext>
            </a:extLst>
          </p:cNvPr>
          <p:cNvSpPr txBox="1"/>
          <p:nvPr/>
        </p:nvSpPr>
        <p:spPr>
          <a:xfrm>
            <a:off x="1219200" y="2139191"/>
            <a:ext cx="63713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Summary of most important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Text you wish to add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Best not more than 6 lines of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Well visible even from back of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Add one or two pictures or graphs(remember you only have 60sec) with well labeled axes.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Picture 11" descr="A graph of a bar&#10;&#10;Description automatically generated with medium confidence">
            <a:extLst>
              <a:ext uri="{FF2B5EF4-FFF2-40B4-BE49-F238E27FC236}">
                <a16:creationId xmlns:a16="http://schemas.microsoft.com/office/drawing/2014/main" id="{7B932EFD-32A4-EF14-DF95-16A685241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609" y="3104914"/>
            <a:ext cx="4200417" cy="2509161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C08C4C4-0586-F714-154F-0FFCFC2B7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6468675"/>
            <a:ext cx="12192000" cy="276999"/>
          </a:xfr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R</a:t>
            </a:r>
            <a:r>
              <a:rPr lang="tr-TR" dirty="0">
                <a:solidFill>
                  <a:schemeClr val="bg1"/>
                </a:solidFill>
              </a:rPr>
              <a:t>EHABWEEK 2025 Chicago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669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04C01A47424E45B0642BA918652587" ma:contentTypeVersion="20" ma:contentTypeDescription="Create a new document." ma:contentTypeScope="" ma:versionID="94fdd668b4b5c6d0e0ac1455513be86e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2c52df76-e0b5-4065-8d99-05a915cc3767" targetNamespace="http://schemas.microsoft.com/office/2006/metadata/properties" ma:root="true" ma:fieldsID="6a4bf67f19c2cf2f8f55a4ec36ad00e3" ns1:_="" ns2:_="" ns3:_="">
    <xsd:import namespace="http://schemas.microsoft.com/sharepoint/v3"/>
    <xsd:import namespace="eb3f7de7-c935-4ca6-a12c-1f73773710ec"/>
    <xsd:import namespace="2c52df76-e0b5-4065-8d99-05a915cc3767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KenesDocumentType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KenesDocumentTypeId" ma:index="10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8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52df76-e0b5-4065-8d99-05a915cc37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KenesDocumentTypeId xmlns="eb3f7de7-c935-4ca6-a12c-1f73773710ec" xsi:nil="true"/>
    <TaxCatchAll xmlns="eb3f7de7-c935-4ca6-a12c-1f73773710ec" xsi:nil="true"/>
    <_ip_UnifiedCompliancePolicyProperties xmlns="http://schemas.microsoft.com/sharepoint/v3" xsi:nil="true"/>
    <lcf76f155ced4ddcb4097134ff3c332f xmlns="2c52df76-e0b5-4065-8d99-05a915cc3767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568A74C-76BD-4721-BF6C-FDCFA97D6218}"/>
</file>

<file path=customXml/itemProps2.xml><?xml version="1.0" encoding="utf-8"?>
<ds:datastoreItem xmlns:ds="http://schemas.openxmlformats.org/officeDocument/2006/customXml" ds:itemID="{DC5055E3-F3A2-4BEE-903E-B9C15551F604}"/>
</file>

<file path=customXml/itemProps3.xml><?xml version="1.0" encoding="utf-8"?>
<ds:datastoreItem xmlns:ds="http://schemas.openxmlformats.org/officeDocument/2006/customXml" ds:itemID="{9EB6492F-A9CE-473C-98C0-4C54420878D8}"/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91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Gizem Holat</dc:creator>
  <cp:lastModifiedBy>Gizem Holat</cp:lastModifiedBy>
  <cp:revision>1</cp:revision>
  <dcterms:created xsi:type="dcterms:W3CDTF">2025-01-24T13:00:42Z</dcterms:created>
  <dcterms:modified xsi:type="dcterms:W3CDTF">2025-01-24T13:11:51Z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0x0101009804C01A47424E45B0642BA918652587</vt:lpwstr>
  </property>
</Properties>
</file>